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845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07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5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12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16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59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03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745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164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848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01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146B5-302A-4279-97D7-26E7462A467B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1469B-994B-4711-AEBE-6D9FA186D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71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lermontov.info/images/risunki/gora.jpg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муниципальное      бюджетное     общеобразовательное  учреждение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Коробецкая СШ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6406" y="162880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dirty="0" smtClean="0">
                <a:effectLst/>
                <a:latin typeface="Times New Roman"/>
                <a:ea typeface="Times New Roman"/>
                <a:cs typeface="Times New Roman"/>
              </a:rPr>
              <a:t>          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9600" dirty="0" smtClean="0">
                <a:latin typeface="Times New Roman"/>
                <a:ea typeface="Times New Roman"/>
                <a:cs typeface="Times New Roman"/>
              </a:rPr>
              <a:t>            </a:t>
            </a:r>
            <a:r>
              <a:rPr lang="ru-RU" sz="9600" dirty="0" smtClean="0">
                <a:effectLst/>
                <a:latin typeface="Times New Roman"/>
                <a:ea typeface="Times New Roman"/>
                <a:cs typeface="Times New Roman"/>
              </a:rPr>
              <a:t>  « Кавказ   в живописи   М. Ю. Лермонтова »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endParaRPr lang="ru-RU" sz="45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endParaRPr lang="ru-RU" sz="4500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endParaRPr lang="ru-RU" sz="4500" dirty="0">
              <a:effectLst/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dirty="0" smtClean="0">
                <a:effectLst/>
                <a:latin typeface="Times New Roman"/>
                <a:ea typeface="Times New Roman"/>
                <a:cs typeface="Times New Roman"/>
              </a:rPr>
              <a:t>Автор проекта: Васькина  Виктория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dirty="0" smtClean="0">
                <a:effectLst/>
                <a:latin typeface="Times New Roman"/>
                <a:ea typeface="Times New Roman"/>
                <a:cs typeface="Times New Roman"/>
              </a:rPr>
              <a:t>        Руководитель проекта: Михайлова  А.А. 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dirty="0" smtClean="0">
                <a:effectLst/>
                <a:latin typeface="Times New Roman"/>
                <a:ea typeface="Times New Roman"/>
                <a:cs typeface="Times New Roman"/>
              </a:rPr>
              <a:t>                                      учитель русского языка и литературы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9600" dirty="0" smtClean="0">
                <a:latin typeface="Times New Roman"/>
                <a:ea typeface="Times New Roman"/>
                <a:cs typeface="Times New Roman"/>
              </a:rPr>
              <a:t>2018 год</a:t>
            </a:r>
            <a:endParaRPr lang="ru-RU" sz="96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endParaRPr lang="ru-RU" sz="9600" dirty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356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Черкес.</a:t>
            </a:r>
            <a: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Картина М.Ю. Лермонтова. Масло. 1838 г.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132856"/>
            <a:ext cx="4038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Портрет черкеса исполнен маслом по памяти в Новгородской губернии, в период пребывания поэта в Гродненском гусарском полку.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s://palitra.ekimovka.ru/%D1%88%D0%B0%D0%B1%D0%BB%D0%BE%D0%BD/Черкес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8789" y="2111274"/>
            <a:ext cx="2855422" cy="3503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9071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Воспоминание о Кавказе.</a:t>
            </a:r>
            <a: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Картина М.Ю. Лермонтова. Масло. 1838 г.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2132856"/>
            <a:ext cx="3970784" cy="3993307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Картина написана в Новгороде во время службы в Гродненском гусарском полку, в </a:t>
            </a:r>
            <a:r>
              <a:rPr lang="ru-RU" sz="2400" dirty="0" err="1" smtClean="0">
                <a:effectLst/>
                <a:latin typeface="Times New Roman"/>
                <a:ea typeface="Times New Roman"/>
                <a:cs typeface="Times New Roman"/>
              </a:rPr>
              <a:t>Селищенских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 казармах.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s://palitra.ekimovka.ru/%D1%88%D0%B0%D0%B1%D0%BB%D0%BE%D0%BD/Воспоминанте%20о%20Кавказе.%201838%20г.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2859578" cy="229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477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Эпизод из сражения при </a:t>
            </a:r>
            <a:r>
              <a:rPr lang="ru-RU" sz="2700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Валерике</a:t>
            </a: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11 июля 1840 года.</a:t>
            </a:r>
            <a: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Акварель М.Ю. Лермонтова и Г.Г. Гагарина. 1840 г.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844824"/>
            <a:ext cx="4038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Чеченское название "</a:t>
            </a:r>
            <a:r>
              <a:rPr lang="ru-RU" sz="2400" dirty="0" err="1" smtClean="0">
                <a:effectLst/>
                <a:latin typeface="Times New Roman"/>
                <a:ea typeface="Times New Roman"/>
                <a:cs typeface="Times New Roman"/>
              </a:rPr>
              <a:t>Валерик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" означает "Речка смерти". </a:t>
            </a:r>
            <a:r>
              <a:rPr lang="ru-RU" sz="2400" dirty="0" err="1" smtClean="0">
                <a:effectLst/>
                <a:latin typeface="Times New Roman"/>
                <a:ea typeface="Times New Roman"/>
                <a:cs typeface="Times New Roman"/>
              </a:rPr>
              <a:t>Валерикское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 сражение оставило неизгладимый след в памяти и судьбе Лермонтова.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s://palitra.ekimovka.ru/%D1%88%D0%B0%D0%B1%D0%BB%D0%BE%D0%BD/Эпизод%20из%20сражения%20при%20Валерике%2011%20июля%201840%20года.%201840%20г.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3046615" cy="246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7990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«При </a:t>
            </a:r>
            <a:r>
              <a:rPr lang="ru-RU" sz="2700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Валерике</a:t>
            </a: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 12 июля".</a:t>
            </a:r>
            <a: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Акварель М.Ю. Лермонтова. 1840 г.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100" dirty="0" smtClean="0">
                <a:effectLst/>
                <a:latin typeface="Times New Roman"/>
                <a:ea typeface="Times New Roman"/>
                <a:cs typeface="Times New Roman"/>
              </a:rPr>
              <a:t>Жестокую правду военных действий на Кавказе, свои размышления о войне вообще Лермонтов отразил в стихотворении "</a:t>
            </a:r>
            <a:r>
              <a:rPr lang="ru-RU" sz="3100" dirty="0" err="1" smtClean="0">
                <a:effectLst/>
                <a:latin typeface="Times New Roman"/>
                <a:ea typeface="Times New Roman"/>
                <a:cs typeface="Times New Roman"/>
              </a:rPr>
              <a:t>Валерик</a:t>
            </a:r>
            <a:r>
              <a:rPr lang="ru-RU" sz="3100" dirty="0" smtClean="0">
                <a:effectLst/>
                <a:latin typeface="Times New Roman"/>
                <a:ea typeface="Times New Roman"/>
                <a:cs typeface="Times New Roman"/>
              </a:rPr>
              <a:t>"</a:t>
            </a:r>
            <a:endParaRPr lang="ru-RU" sz="3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100" dirty="0" smtClean="0">
                <a:effectLst/>
                <a:latin typeface="Times New Roman"/>
                <a:ea typeface="Times New Roman"/>
                <a:cs typeface="Times New Roman"/>
              </a:rPr>
              <a:t>Окрестный лес, как бы в тумане,</a:t>
            </a:r>
            <a:endParaRPr lang="ru-RU" sz="3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100" dirty="0" smtClean="0">
                <a:effectLst/>
                <a:latin typeface="Times New Roman"/>
                <a:ea typeface="Times New Roman"/>
                <a:cs typeface="Times New Roman"/>
              </a:rPr>
              <a:t>Синел в дыму пороховом.</a:t>
            </a:r>
            <a:endParaRPr lang="ru-RU" sz="3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100" dirty="0" smtClean="0">
                <a:effectLst/>
                <a:latin typeface="Times New Roman"/>
                <a:ea typeface="Times New Roman"/>
                <a:cs typeface="Times New Roman"/>
              </a:rPr>
              <a:t>А там, вдали, грядой нестройной,</a:t>
            </a:r>
            <a:endParaRPr lang="ru-RU" sz="3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100" dirty="0" smtClean="0">
                <a:effectLst/>
                <a:latin typeface="Times New Roman"/>
                <a:ea typeface="Times New Roman"/>
                <a:cs typeface="Times New Roman"/>
              </a:rPr>
              <a:t>Тянулись горы - и Казбек</a:t>
            </a:r>
            <a:endParaRPr lang="ru-RU" sz="31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100" dirty="0" smtClean="0">
                <a:effectLst/>
                <a:latin typeface="Times New Roman"/>
                <a:ea typeface="Times New Roman"/>
                <a:cs typeface="Times New Roman"/>
              </a:rPr>
              <a:t> Сверкал главой остроконечной.</a:t>
            </a:r>
            <a:endParaRPr lang="ru-RU" sz="31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s://palitra.ekimovka.ru/%D1%88%D0%B0%D0%B1%D0%BB%D0%BE%D0%BD/При%20валерике.%2012%20июля.%201840%20г.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3333404" cy="241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9333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effectLst/>
                <a:latin typeface="Times New Roman"/>
                <a:ea typeface="Times New Roman"/>
              </a:rPr>
              <a:t>Вид Крестовой горы из ущелья близ 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Коби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98884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Автолитография, раскрашенная акварелью. (Название дано Лермонтовым.)</a:t>
            </a:r>
            <a:br>
              <a:rPr lang="ru-RU" sz="2400" dirty="0" smtClean="0"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effectLst/>
                <a:latin typeface="Times New Roman"/>
                <a:ea typeface="Times New Roman"/>
              </a:rPr>
              <a:t>1837-1838 г.</a:t>
            </a:r>
            <a:endParaRPr lang="ru-RU" sz="2400" dirty="0"/>
          </a:p>
        </p:txBody>
      </p:sp>
      <p:pic>
        <p:nvPicPr>
          <p:cNvPr id="5" name="Объект 4" descr="Вид Крестовой горы из ущелья близ Коби. 1837—38 г.)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1560" y="2060848"/>
            <a:ext cx="360040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155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700" dirty="0" smtClean="0">
                <a:effectLst/>
                <a:latin typeface="Times New Roman"/>
                <a:ea typeface="Times New Roman"/>
                <a:cs typeface="Times New Roman"/>
              </a:rPr>
              <a:t>М. Ю. Лермонтов (1814 – 1841)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5" name="Объект 4" descr="лермонтов и кавказ сочинение рассуждение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4763" y="1600200"/>
            <a:ext cx="360347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Пейзажи с романтическими видами Кавказа занимают в творчестве Лермонтова-художника одно из важнейших мест. </a:t>
            </a:r>
            <a:endParaRPr lang="ru-RU" sz="32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Лермонтов был одним из первых, кто начал писать этот край в духе романтической живописи. Во время первой ссылки он создал «порядочную коллекцию» рисунков</a:t>
            </a: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. В </a:t>
            </a: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альбоме, который был у него на Кавказе в 1840-1841 годах, наиболее интересны рисунки, изобра­жающие моменты боевой жизни в Чечне и Дагестане, в том числе эпизоды сражения при   </a:t>
            </a:r>
            <a:r>
              <a:rPr lang="ru-RU" sz="3200" dirty="0" err="1" smtClean="0">
                <a:effectLst/>
                <a:latin typeface="Times New Roman"/>
                <a:ea typeface="Times New Roman"/>
                <a:cs typeface="Times New Roman"/>
              </a:rPr>
              <a:t>Валерике</a:t>
            </a: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32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5935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Детский рисунок Лермонтова.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Акварель. Автограф на французском языке:" М.Л. год 1825. 13 июня на Горячих водах".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 descr="https://palitra.ekimovka.ru/%D1%88%D0%B0%D0%B1%D0%BB%D0%BE%D0%BD/На%20горячих%20водах.%201825%20г.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060848"/>
            <a:ext cx="3333404" cy="317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2060848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самой ранней из дошедших до нас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лермонтовских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акварелей изображён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Горячеводск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(нынешний Пятигорск), куда возила лечить Лермонтова его бабушка Е.А. Арсеньева.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191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"Кавказский пленник". Фронтиспис.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Рисунок М.Ю. Лермонтова. Гуашь. 1812 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 descr="https://palitra.ekimovka.ru/%D1%88%D0%B0%D0%B1%D0%BB%D0%BE%D0%BD/Кавказский%20пленник.%20Фронтиспис.%20Автоиллюстрация%20к%20поэме.%201828%20г.%20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86612" y="1741773"/>
            <a:ext cx="3125348" cy="424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Лермонтова - это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автоиллюстрация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собственной поэме "Кавказский пленник", написанной в подражание пушкинской поэме. На рисунке - скачущий на коне черкес влачит на аркане русского пленника.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19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Нападение. Акварель М.Ю. Лермонтова. 1829 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2132856"/>
            <a:ext cx="3970784" cy="3993307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Путешествие Мишеля Лермонтова с бабушкой Е.А. Арсеньевой 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 descr="https://palitra.ekimovka.ru/%D1%88%D0%B0%D0%B1%D0%BB%D0%BE%D0%BD/Нападение.%201829%20г.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3744416" cy="2716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5554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i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Автопортрет Лермонтова.</a:t>
            </a:r>
            <a: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Акварель. 1837 - 1838 гг.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204864"/>
            <a:ext cx="4042792" cy="3921299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М.Ю. Лермонтов послал свой портрет в подарок В.А. Лопухиной (в замужестве Бахметьевой)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5" name="Объект 4" descr="https://palitra.ekimovka.ru/%D1%88%D0%B0%D0%B1%D0%BB%D0%BE%D0%BD/Автопортрет%20Лермонтова%201837-1838%20гг.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2816"/>
            <a:ext cx="2855422" cy="334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808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"Волобуева мельница"</a:t>
            </a:r>
            <a: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Рисунок М.Ю. Лермонтова. Карандаш. 1837 г.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Рисунок подписан Лермонтовым. В левом нижнем углу надпись: " 1837 года 13 мая. Волобуева мельница".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Едва заметная тропинка через лес приводила к деревянной водяной мельнице купца Волобуева.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Объект 4" descr="https://palitra.ekimovka.ru/%D1%88%D0%B0%D0%B1%D0%BB%D0%BE%D0%BD/Волобуева%20мельница%201937г.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6710" y="1691481"/>
            <a:ext cx="3165249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5751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latin typeface="Times New Roman"/>
                <a:ea typeface="Times New Roman"/>
                <a:cs typeface="Times New Roman"/>
              </a:rPr>
              <a:t>Бештау </a:t>
            </a:r>
            <a:r>
              <a:rPr lang="ru-RU" sz="2700" dirty="0" smtClean="0">
                <a:effectLst/>
                <a:latin typeface="Times New Roman"/>
                <a:ea typeface="Times New Roman"/>
                <a:cs typeface="Times New Roman"/>
              </a:rPr>
              <a:t>близ Железноводска.</a:t>
            </a: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r>
              <a:rPr lang="ru-RU" sz="2700" dirty="0" smtClean="0">
                <a:effectLst/>
                <a:latin typeface="Times New Roman"/>
                <a:ea typeface="Times New Roman"/>
                <a:cs typeface="Times New Roman"/>
              </a:rPr>
              <a:t>Рисунок М.Ю. Лермонтова. Карандаш. 1837 г.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1988840"/>
            <a:ext cx="4038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На рисунке изображена улица в посёлке </a:t>
            </a:r>
            <a:r>
              <a:rPr lang="ru-RU" sz="2400" dirty="0" err="1" smtClean="0">
                <a:effectLst/>
                <a:latin typeface="Times New Roman"/>
                <a:ea typeface="Times New Roman"/>
                <a:cs typeface="Times New Roman"/>
              </a:rPr>
              <a:t>Иноземцево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. Поэту   хотелось сохранить память об тех местах, где ему часто приходилось бывать и в детские годы и особенно в 1837 году.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s://palitra.ekimovka.ru/%D1%88%D0%B0%D0%B1%D0%BB%D0%BE%D0%BD/Бештау%20близ%20Железноводса%20.1837г.%20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348880"/>
            <a:ext cx="30963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3514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700" b="1" i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Перестрелка в горах Дагестана.</a:t>
            </a:r>
            <a: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Картина М.Ю. Лермонтова. Масло. 1840 - 1841 гг.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916832"/>
            <a:ext cx="4038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Рассказы о кровопролитных сражениях и схватках с горцами, о засадах и нападениях, подстерегавших казаков на каждом шагу,  стало суровой реальностью походной жизни ссыльного Лермонтова.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https://palitra.ekimovka.ru/%D1%88%D0%B0%D0%B1%D0%BB%D0%BE%D0%BD/Перестрелка%20с%20горах%20Дагестана.%201840-1841%20гг.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276872"/>
            <a:ext cx="302433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04838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430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     бюджетное     общеобразовательное  учреждение Коробецкая СШ </vt:lpstr>
      <vt:lpstr>М. Ю. Лермонтов (1814 – 1841) </vt:lpstr>
      <vt:lpstr> Детский рисунок Лермонтова. Акварель. Автограф на французском языке:" М.Л. год 1825. 13 июня на Горячих водах". </vt:lpstr>
      <vt:lpstr> "Кавказский пленник". Фронтиспис. Рисунок М.Ю. Лермонтова. Гуашь. 1812 г. </vt:lpstr>
      <vt:lpstr>Нападение. Акварель М.Ю. Лермонтова. 1829 г.</vt:lpstr>
      <vt:lpstr> Автопортрет Лермонтова. Акварель. 1837 - 1838 гг. </vt:lpstr>
      <vt:lpstr> "Волобуева мельница" Рисунок М.Ю. Лермонтова. Карандаш. 1837 г. </vt:lpstr>
      <vt:lpstr> Бештау близ Железноводска. Рисунок М.Ю. Лермонтова. Карандаш. 1837 г. </vt:lpstr>
      <vt:lpstr> Перестрелка в горах Дагестана. Картина М.Ю. Лермонтова. Масло. 1840 - 1841 гг. </vt:lpstr>
      <vt:lpstr> Черкес. Картина М.Ю. Лермонтова. Масло. 1838 г. </vt:lpstr>
      <vt:lpstr> Воспоминание о Кавказе. Картина М.Ю. Лермонтова. Масло. 1838 г. </vt:lpstr>
      <vt:lpstr> Эпизод из сражения при Валерике 11 июля 1840 года. Акварель М.Ю. Лермонтова и Г.Г. Гагарина. 1840 г. </vt:lpstr>
      <vt:lpstr> «При Валерике. 12 июля". Акварель М.Ю. Лермонтова. 1840 г. </vt:lpstr>
      <vt:lpstr>Вид Крестовой горы из ущелья близ Коби.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    бюджетное     общеобразовательное  учреждение Коробецкая СШ</dc:title>
  <dc:creator>Богачева Т</dc:creator>
  <cp:lastModifiedBy>Богачева Т</cp:lastModifiedBy>
  <cp:revision>7</cp:revision>
  <dcterms:created xsi:type="dcterms:W3CDTF">2018-04-24T10:59:54Z</dcterms:created>
  <dcterms:modified xsi:type="dcterms:W3CDTF">2018-04-25T11:54:49Z</dcterms:modified>
</cp:coreProperties>
</file>